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4" r:id="rId1"/>
  </p:sldMasterIdLst>
  <p:sldIdLst>
    <p:sldId id="256"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110" d="100"/>
          <a:sy n="110" d="100"/>
        </p:scale>
        <p:origin x="131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799006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ja-JP" altLang="en-US"/>
              <a:t>マスター タイトルの書式設定</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Date Placeholder 2"/>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576720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5273250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460068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3310596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ja-JP" altLang="en-US"/>
              <a:t>マスター テキストの書式設定</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7059032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ja-JP" altLang="en-US"/>
              <a:t>マスター タイトルの書式設定</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ja-JP" altLang="en-US"/>
              <a:t>マスター テキストの書式設定</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4796545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74728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4107938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424163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534044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ja-JP" altLang="en-US"/>
              <a:t>マスター タイトルの書式設定</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65589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734146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818914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867288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0288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ja-JP" altLang="en-US"/>
              <a:t>マスター タイトルの書式設定</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6" name="Footer Placeholder 5"/>
          <p:cNvSpPr>
            <a:spLocks noGrp="1"/>
          </p:cNvSpPr>
          <p:nvPr>
            <p:ph type="ftr" sz="quarter" idx="11"/>
          </p:nvPr>
        </p:nvSpPr>
        <p:spPr>
          <a:xfrm>
            <a:off x="533400" y="6172200"/>
            <a:ext cx="5811724" cy="365125"/>
          </a:xfrm>
        </p:spPr>
        <p:txBody>
          <a:bodyPr/>
          <a:lstStyle/>
          <a:p>
            <a:endParaRPr kumimoji="1" lang="ja-JP" altLang="en-US"/>
          </a:p>
        </p:txBody>
      </p:sp>
      <p:sp>
        <p:nvSpPr>
          <p:cNvPr id="7" name="Slide Number Placeholder 6"/>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088947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588193868"/>
      </p:ext>
    </p:extLst>
  </p:cSld>
  <p:clrMap bg1="dk1" tx1="lt1" bg2="dk2" tx2="lt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 id="2147483808" r:id="rId14"/>
    <p:sldLayoutId id="2147483809" r:id="rId15"/>
    <p:sldLayoutId id="2147483810" r:id="rId16"/>
    <p:sldLayoutId id="2147483811" r:id="rId17"/>
  </p:sldLayoutIdLst>
  <p:txStyles>
    <p:titleStyle>
      <a:lvl1pPr algn="l" defTabSz="457200" rtl="0" eaLnBrk="1" latinLnBrk="0" hangingPunct="1">
        <a:spcBef>
          <a:spcPct val="0"/>
        </a:spcBef>
        <a:buNone/>
        <a:defRPr kumimoji="1" sz="3200" kern="1200" cap="all">
          <a:ln w="3175" cmpd="sng">
            <a:noFill/>
          </a:ln>
          <a:solidFill>
            <a:schemeClr val="tx1"/>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FAAB50-D404-4AFD-B5C3-33A01CAF9175}"/>
              </a:ext>
            </a:extLst>
          </p:cNvPr>
          <p:cNvSpPr>
            <a:spLocks noGrp="1"/>
          </p:cNvSpPr>
          <p:nvPr>
            <p:ph type="ctrTitle"/>
          </p:nvPr>
        </p:nvSpPr>
        <p:spPr>
          <a:xfrm>
            <a:off x="407424" y="2853811"/>
            <a:ext cx="8329151" cy="1952318"/>
          </a:xfrm>
        </p:spPr>
        <p:txBody>
          <a:bodyPr>
            <a:normAutofit fontScale="90000"/>
          </a:bodyPr>
          <a:lstStyle/>
          <a:p>
            <a:pPr algn="ctr"/>
            <a:r>
              <a:rPr kumimoji="1" lang="en-US" altLang="ja-JP" b="1" dirty="0">
                <a:solidFill>
                  <a:srgbClr val="FFFF00"/>
                </a:solidFill>
                <a:effectLst>
                  <a:outerShdw blurRad="38100" dist="38100" dir="2700000" algn="tl">
                    <a:srgbClr val="000000">
                      <a:alpha val="43137"/>
                    </a:srgbClr>
                  </a:outerShdw>
                </a:effectLst>
              </a:rPr>
              <a:t>Disclosure of Conflict of Interest</a:t>
            </a:r>
            <a:br>
              <a:rPr kumimoji="1" lang="en-US" altLang="ja-JP" dirty="0"/>
            </a:br>
            <a:br>
              <a:rPr kumimoji="1" lang="en-US" altLang="ja-JP" dirty="0"/>
            </a:br>
            <a:r>
              <a:rPr lang="en-US" altLang="ja-JP" sz="3000" b="1" dirty="0">
                <a:effectLst>
                  <a:outerShdw blurRad="38100" dist="38100" dir="2700000" algn="tl">
                    <a:srgbClr val="000000">
                      <a:alpha val="43137"/>
                    </a:srgbClr>
                  </a:outerShdw>
                </a:effectLst>
              </a:rPr>
              <a:t>We have nothing to declare for this study.</a:t>
            </a:r>
            <a:endParaRPr kumimoji="1" lang="ja-JP" altLang="en-US" b="1" dirty="0">
              <a:effectLst>
                <a:outerShdw blurRad="38100" dist="38100" dir="2700000" algn="tl">
                  <a:srgbClr val="000000">
                    <a:alpha val="43137"/>
                  </a:srgbClr>
                </a:outerShdw>
              </a:effectLst>
            </a:endParaRPr>
          </a:p>
        </p:txBody>
      </p:sp>
      <p:sp>
        <p:nvSpPr>
          <p:cNvPr id="3" name="字幕 2">
            <a:extLst>
              <a:ext uri="{FF2B5EF4-FFF2-40B4-BE49-F238E27FC236}">
                <a16:creationId xmlns:a16="http://schemas.microsoft.com/office/drawing/2014/main" id="{09CD80CE-7952-4E7D-B995-6DB36FA804A0}"/>
              </a:ext>
            </a:extLst>
          </p:cNvPr>
          <p:cNvSpPr>
            <a:spLocks noGrp="1"/>
          </p:cNvSpPr>
          <p:nvPr>
            <p:ph type="subTitle" idx="1"/>
          </p:nvPr>
        </p:nvSpPr>
        <p:spPr>
          <a:xfrm>
            <a:off x="1032136" y="4483097"/>
            <a:ext cx="6619244" cy="646065"/>
          </a:xfrm>
        </p:spPr>
        <p:txBody>
          <a:bodyPr/>
          <a:lstStyle/>
          <a:p>
            <a:endParaRPr kumimoji="1" lang="ja-JP" altLang="en-US" dirty="0"/>
          </a:p>
        </p:txBody>
      </p:sp>
      <p:pic>
        <p:nvPicPr>
          <p:cNvPr id="4" name="図 3">
            <a:extLst>
              <a:ext uri="{FF2B5EF4-FFF2-40B4-BE49-F238E27FC236}">
                <a16:creationId xmlns:a16="http://schemas.microsoft.com/office/drawing/2014/main" id="{6D469DD9-8D0A-6CF6-CE11-2BE04C1E99E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92002" y="442452"/>
            <a:ext cx="7368706" cy="1194619"/>
          </a:xfrm>
          <a:prstGeom prst="rect">
            <a:avLst/>
          </a:prstGeom>
          <a:noFill/>
        </p:spPr>
      </p:pic>
    </p:spTree>
    <p:extLst>
      <p:ext uri="{BB962C8B-B14F-4D97-AF65-F5344CB8AC3E}">
        <p14:creationId xmlns:p14="http://schemas.microsoft.com/office/powerpoint/2010/main" val="3026180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FAAB50-D404-4AFD-B5C3-33A01CAF9175}"/>
              </a:ext>
            </a:extLst>
          </p:cNvPr>
          <p:cNvSpPr>
            <a:spLocks noGrp="1"/>
          </p:cNvSpPr>
          <p:nvPr>
            <p:ph type="ctrTitle"/>
          </p:nvPr>
        </p:nvSpPr>
        <p:spPr>
          <a:xfrm>
            <a:off x="809625" y="4400865"/>
            <a:ext cx="7822175" cy="1952318"/>
          </a:xfrm>
        </p:spPr>
        <p:txBody>
          <a:bodyPr>
            <a:normAutofit fontScale="90000"/>
          </a:bodyPr>
          <a:lstStyle/>
          <a:p>
            <a:r>
              <a:rPr kumimoji="1" lang="en-US" altLang="ja-JP" b="1" dirty="0">
                <a:solidFill>
                  <a:srgbClr val="FFFF00"/>
                </a:solidFill>
                <a:effectLst>
                  <a:outerShdw blurRad="38100" dist="38100" dir="2700000" algn="tl">
                    <a:srgbClr val="000000">
                      <a:alpha val="43137"/>
                    </a:srgbClr>
                  </a:outerShdw>
                </a:effectLst>
              </a:rPr>
              <a:t>Disclosure of Conflict of Interest</a:t>
            </a:r>
            <a:br>
              <a:rPr kumimoji="1" lang="en-US" altLang="ja-JP" dirty="0"/>
            </a:br>
            <a:r>
              <a:rPr lang="en-US" altLang="ja-JP" sz="2100" dirty="0"/>
              <a:t>&lt;Examples&gt;</a:t>
            </a:r>
            <a:br>
              <a:rPr lang="en-US" altLang="ja-JP" sz="2100" dirty="0"/>
            </a:br>
            <a:r>
              <a:rPr lang="ja-JP" altLang="en-US" sz="2100" dirty="0"/>
              <a:t>・</a:t>
            </a:r>
            <a:r>
              <a:rPr lang="en-US" altLang="ja-JP" sz="2100" dirty="0"/>
              <a:t>This study was supported in part by the a research grant </a:t>
            </a:r>
            <a:r>
              <a:rPr lang="ja-JP" altLang="en-US" sz="2100" dirty="0"/>
              <a:t>　　　　</a:t>
            </a:r>
            <a:r>
              <a:rPr lang="en-US" altLang="ja-JP" sz="2100" dirty="0"/>
              <a:t>from XXX corporation, Chiba, Japan.</a:t>
            </a:r>
            <a:br>
              <a:rPr lang="en-US" altLang="ja-JP" sz="2100" dirty="0"/>
            </a:br>
            <a:r>
              <a:rPr lang="ja-JP" altLang="en-US" sz="2100" dirty="0"/>
              <a:t>・</a:t>
            </a:r>
            <a:r>
              <a:rPr lang="en-US" altLang="ja-JP" sz="2100" dirty="0"/>
              <a:t>Authors AA and BB are employee of XXX corporation, Tokyo, Japan.</a:t>
            </a:r>
            <a:br>
              <a:rPr lang="en-US" altLang="ja-JP" sz="2100" dirty="0"/>
            </a:br>
            <a:r>
              <a:rPr lang="ja-JP" altLang="en-US" sz="2100" dirty="0"/>
              <a:t>・</a:t>
            </a:r>
            <a:r>
              <a:rPr lang="en-US" altLang="ja-JP" sz="2100" dirty="0"/>
              <a:t>Device (Product name) used in this study was provided by XXX corporation, Osaka, Japan. </a:t>
            </a:r>
            <a:br>
              <a:rPr lang="en-US" altLang="ja-JP" sz="2100" dirty="0"/>
            </a:br>
            <a:endParaRPr kumimoji="1" lang="ja-JP" altLang="en-US" b="1" dirty="0">
              <a:effectLst>
                <a:outerShdw blurRad="38100" dist="38100" dir="2700000" algn="tl">
                  <a:srgbClr val="000000">
                    <a:alpha val="43137"/>
                  </a:srgbClr>
                </a:outerShdw>
              </a:effectLst>
            </a:endParaRPr>
          </a:p>
        </p:txBody>
      </p:sp>
      <p:pic>
        <p:nvPicPr>
          <p:cNvPr id="4" name="図 3">
            <a:extLst>
              <a:ext uri="{FF2B5EF4-FFF2-40B4-BE49-F238E27FC236}">
                <a16:creationId xmlns:a16="http://schemas.microsoft.com/office/drawing/2014/main" id="{A723039D-D67F-8280-3830-9467D12FE9D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 y="309717"/>
            <a:ext cx="7441436" cy="1206410"/>
          </a:xfrm>
          <a:prstGeom prst="rect">
            <a:avLst/>
          </a:prstGeom>
          <a:noFill/>
        </p:spPr>
      </p:pic>
    </p:spTree>
    <p:extLst>
      <p:ext uri="{BB962C8B-B14F-4D97-AF65-F5344CB8AC3E}">
        <p14:creationId xmlns:p14="http://schemas.microsoft.com/office/powerpoint/2010/main" val="2595621989"/>
      </p:ext>
    </p:extLst>
  </p:cSld>
  <p:clrMapOvr>
    <a:masterClrMapping/>
  </p:clrMapOvr>
</p:sld>
</file>

<file path=ppt/theme/theme1.xml><?xml version="1.0" encoding="utf-8"?>
<a:theme xmlns:a="http://schemas.openxmlformats.org/drawingml/2006/main" name="スライス">
  <a:themeElements>
    <a:clrScheme name="スライス">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スライス">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スライス">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12</TotalTime>
  <Words>84</Words>
  <Application>Microsoft Office PowerPoint</Application>
  <PresentationFormat>画面に合わせる (4:3)</PresentationFormat>
  <Paragraphs>2</Paragraphs>
  <Slides>2</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2</vt:i4>
      </vt:variant>
    </vt:vector>
  </HeadingPairs>
  <TitlesOfParts>
    <vt:vector size="5" baseType="lpstr">
      <vt:lpstr>Century Gothic</vt:lpstr>
      <vt:lpstr>Wingdings 3</vt:lpstr>
      <vt:lpstr>スライス</vt:lpstr>
      <vt:lpstr>Disclosure of Conflict of Interest  We have nothing to declare for this study.</vt:lpstr>
      <vt:lpstr>Disclosure of Conflict of Interest &lt;Examples&gt; ・This study was supported in part by the a research grant 　　　　from XXX corporation, Chiba, Japan. ・Authors AA and BB are employee of XXX corporation, Tokyo, Japan. ・Device (Product name) used in this study was provided by XXX corporation, Osaka, Japan.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Disclosure of Conflict of Interest  We have nothing to declare for this study.</dc:title>
  <dc:creator>user1</dc:creator>
  <cp:lastModifiedBy>サポート アカデミア</cp:lastModifiedBy>
  <cp:revision>12</cp:revision>
  <dcterms:created xsi:type="dcterms:W3CDTF">2021-07-28T03:08:54Z</dcterms:created>
  <dcterms:modified xsi:type="dcterms:W3CDTF">2024-08-08T10:12:24Z</dcterms:modified>
</cp:coreProperties>
</file>