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110" d="100"/>
          <a:sy n="110" d="100"/>
        </p:scale>
        <p:origin x="13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799006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576720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527325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46006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331059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05903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479654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74728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4107938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24163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534044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65589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34146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818914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86728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028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2024/8/8</a:t>
            </a:fld>
            <a:endParaRPr kumimoji="1" lang="ja-JP" altLang="en-US"/>
          </a:p>
        </p:txBody>
      </p:sp>
      <p:sp>
        <p:nvSpPr>
          <p:cNvPr id="6" name="Footer Placeholder 5"/>
          <p:cNvSpPr>
            <a:spLocks noGrp="1"/>
          </p:cNvSpPr>
          <p:nvPr>
            <p:ph type="ftr" sz="quarter" idx="11"/>
          </p:nvPr>
        </p:nvSpPr>
        <p:spPr>
          <a:xfrm>
            <a:off x="533400" y="6172200"/>
            <a:ext cx="5811724" cy="365125"/>
          </a:xfrm>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088947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28AC32-D4A0-4E31-96AF-3116EB880F2F}" type="datetimeFigureOut">
              <a:rPr kumimoji="1" lang="ja-JP" altLang="en-US" smtClean="0"/>
              <a:t>2024/8/8</a:t>
            </a:fld>
            <a:endParaRPr kumimoji="1" lang="ja-JP"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588193868"/>
      </p:ext>
    </p:extLst>
  </p:cSld>
  <p:clrMap bg1="dk1" tx1="lt1" bg2="dk2"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Lst>
  <p:txStyles>
    <p:titleStyle>
      <a:lvl1pPr algn="l" defTabSz="457200" rtl="0" eaLnBrk="1" latinLnBrk="0" hangingPunct="1">
        <a:spcBef>
          <a:spcPct val="0"/>
        </a:spcBef>
        <a:buNone/>
        <a:defRPr kumimoji="1" sz="32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407424" y="2853811"/>
            <a:ext cx="8329151" cy="1952318"/>
          </a:xfrm>
        </p:spPr>
        <p:txBody>
          <a:bodyPr>
            <a:normAutofit fontScale="90000"/>
          </a:bodyPr>
          <a:lstStyle/>
          <a:p>
            <a:pPr algn="ctr"/>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br>
              <a:rPr kumimoji="1" lang="en-US" altLang="ja-JP" dirty="0"/>
            </a:br>
            <a:r>
              <a:rPr lang="en-US" altLang="ja-JP" sz="3000" b="1" dirty="0">
                <a:effectLst>
                  <a:outerShdw blurRad="38100" dist="38100" dir="2700000" algn="tl">
                    <a:srgbClr val="000000">
                      <a:alpha val="43137"/>
                    </a:srgbClr>
                  </a:outerShdw>
                </a:effectLst>
              </a:rPr>
              <a:t>We have nothing to declare for this study.</a:t>
            </a:r>
            <a:endParaRPr kumimoji="1" lang="ja-JP" altLang="en-US" b="1" dirty="0">
              <a:effectLst>
                <a:outerShdw blurRad="38100" dist="38100" dir="2700000" algn="tl">
                  <a:srgbClr val="000000">
                    <a:alpha val="43137"/>
                  </a:srgbClr>
                </a:outerShdw>
              </a:effectLst>
            </a:endParaRPr>
          </a:p>
        </p:txBody>
      </p:sp>
      <p:sp>
        <p:nvSpPr>
          <p:cNvPr id="3" name="字幕 2">
            <a:extLst>
              <a:ext uri="{FF2B5EF4-FFF2-40B4-BE49-F238E27FC236}">
                <a16:creationId xmlns:a16="http://schemas.microsoft.com/office/drawing/2014/main" id="{09CD80CE-7952-4E7D-B995-6DB36FA804A0}"/>
              </a:ext>
            </a:extLst>
          </p:cNvPr>
          <p:cNvSpPr>
            <a:spLocks noGrp="1"/>
          </p:cNvSpPr>
          <p:nvPr>
            <p:ph type="subTitle" idx="1"/>
          </p:nvPr>
        </p:nvSpPr>
        <p:spPr>
          <a:xfrm>
            <a:off x="1032136" y="4483097"/>
            <a:ext cx="6619244" cy="646065"/>
          </a:xfrm>
        </p:spPr>
        <p:txBody>
          <a:bodyPr/>
          <a:lstStyle/>
          <a:p>
            <a:endParaRPr kumimoji="1" lang="ja-JP" altLang="en-US" dirty="0"/>
          </a:p>
        </p:txBody>
      </p:sp>
      <p:pic>
        <p:nvPicPr>
          <p:cNvPr id="4" name="図 3">
            <a:extLst>
              <a:ext uri="{FF2B5EF4-FFF2-40B4-BE49-F238E27FC236}">
                <a16:creationId xmlns:a16="http://schemas.microsoft.com/office/drawing/2014/main" id="{6D469DD9-8D0A-6CF6-CE11-2BE04C1E99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2002" y="442452"/>
            <a:ext cx="7368706" cy="1194619"/>
          </a:xfrm>
          <a:prstGeom prst="rect">
            <a:avLst/>
          </a:prstGeom>
          <a:noFill/>
        </p:spPr>
      </p:pic>
    </p:spTree>
    <p:extLst>
      <p:ext uri="{BB962C8B-B14F-4D97-AF65-F5344CB8AC3E}">
        <p14:creationId xmlns:p14="http://schemas.microsoft.com/office/powerpoint/2010/main" val="302618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809625" y="4400865"/>
            <a:ext cx="7822175" cy="1952318"/>
          </a:xfrm>
        </p:spPr>
        <p:txBody>
          <a:bodyPr>
            <a:normAutofit fontScale="90000"/>
          </a:bodyPr>
          <a:lstStyle/>
          <a:p>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r>
              <a:rPr lang="en-US" altLang="ja-JP" sz="2100" dirty="0">
                <a:solidFill>
                  <a:schemeClr val="bg1"/>
                </a:solidFill>
              </a:rPr>
              <a:t>&lt;Examples&gt;</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This study was supported in part by the a research grant from </a:t>
            </a:r>
            <a:r>
              <a:rPr lang="ja-JP" altLang="en-US" sz="2100" dirty="0">
                <a:solidFill>
                  <a:schemeClr val="bg1"/>
                </a:solidFill>
              </a:rPr>
              <a:t>　　</a:t>
            </a:r>
            <a:r>
              <a:rPr lang="en-US" altLang="ja-JP" sz="2100" dirty="0">
                <a:solidFill>
                  <a:schemeClr val="bg1"/>
                </a:solidFill>
              </a:rPr>
              <a:t>XXX corporation</a:t>
            </a:r>
            <a:r>
              <a:rPr lang="en-US" altLang="ja-JP" sz="2100">
                <a:solidFill>
                  <a:schemeClr val="bg1"/>
                </a:solidFill>
              </a:rPr>
              <a:t>, Chiba, </a:t>
            </a:r>
            <a:r>
              <a:rPr lang="en-US" altLang="ja-JP" sz="2100" dirty="0">
                <a:solidFill>
                  <a:schemeClr val="bg1"/>
                </a:solidFill>
              </a:rPr>
              <a:t>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Authors AA and BB are employee of XXX corporation, Tokyo,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Device (Product name) used in this study was provided by XXX corporation, Osaka, Japan. </a:t>
            </a:r>
            <a:br>
              <a:rPr lang="en-US" altLang="ja-JP" sz="2100" dirty="0">
                <a:solidFill>
                  <a:schemeClr val="bg1"/>
                </a:solidFill>
              </a:rPr>
            </a:br>
            <a:endParaRPr kumimoji="1" lang="ja-JP" altLang="en-US" b="1" dirty="0">
              <a:effectLst>
                <a:outerShdw blurRad="38100" dist="38100" dir="2700000" algn="tl">
                  <a:srgbClr val="000000">
                    <a:alpha val="43137"/>
                  </a:srgbClr>
                </a:outerShdw>
              </a:effectLst>
            </a:endParaRPr>
          </a:p>
        </p:txBody>
      </p:sp>
      <p:pic>
        <p:nvPicPr>
          <p:cNvPr id="4" name="図 3">
            <a:extLst>
              <a:ext uri="{FF2B5EF4-FFF2-40B4-BE49-F238E27FC236}">
                <a16:creationId xmlns:a16="http://schemas.microsoft.com/office/drawing/2014/main" id="{A723039D-D67F-8280-3830-9467D12FE9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 y="309717"/>
            <a:ext cx="7441436" cy="1206410"/>
          </a:xfrm>
          <a:prstGeom prst="rect">
            <a:avLst/>
          </a:prstGeom>
          <a:noFill/>
        </p:spPr>
      </p:pic>
    </p:spTree>
    <p:extLst>
      <p:ext uri="{BB962C8B-B14F-4D97-AF65-F5344CB8AC3E}">
        <p14:creationId xmlns:p14="http://schemas.microsoft.com/office/powerpoint/2010/main" val="2595621989"/>
      </p:ext>
    </p:extLst>
  </p:cSld>
  <p:clrMapOvr>
    <a:masterClrMapping/>
  </p:clrMapOvr>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12</TotalTime>
  <Words>84</Words>
  <Application>Microsoft Office PowerPoint</Application>
  <PresentationFormat>画面に合わせる (4:3)</PresentationFormat>
  <Paragraphs>2</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Century Gothic</vt:lpstr>
      <vt:lpstr>Wingdings 3</vt:lpstr>
      <vt:lpstr>スライス</vt:lpstr>
      <vt:lpstr>Disclosure of Conflict of Interest  We have nothing to declare for this study.</vt:lpstr>
      <vt:lpstr>Disclosure of Conflict of Interest &lt;Examples&gt; ・This study was supported in part by the a research grant from 　　XXX corporation, Chiba, Japan. ・Authors AA and BB are employee of XXX corporation, Tokyo, Japan. ・Device (Product name) used in this study was provided by XXX corporation, Osaka, Japan.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Disclosure of Conflict of Interest  We have nothing to declare for this study.</dc:title>
  <dc:creator>user1</dc:creator>
  <cp:lastModifiedBy>サポート アカデミア</cp:lastModifiedBy>
  <cp:revision>11</cp:revision>
  <dcterms:created xsi:type="dcterms:W3CDTF">2021-07-28T03:08:54Z</dcterms:created>
  <dcterms:modified xsi:type="dcterms:W3CDTF">2024-08-07T16:21:21Z</dcterms:modified>
</cp:coreProperties>
</file>