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56" r:id="rId2"/>
    <p:sldId id="257" r:id="rId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varScale="1">
        <p:scale>
          <a:sx n="105" d="100"/>
          <a:sy n="105" d="100"/>
        </p:scale>
        <p:origin x="46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16" name="Group 15"/>
          <p:cNvGrpSpPr/>
          <p:nvPr/>
        </p:nvGrpSpPr>
        <p:grpSpPr>
          <a:xfrm>
            <a:off x="0" y="-2373"/>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ja-JP" altLang="en-US"/>
              <a:t>マスター タイトルの書式設定</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rot="5400000">
            <a:off x="10089390" y="1792223"/>
            <a:ext cx="990599" cy="304799"/>
          </a:xfrm>
        </p:spPr>
        <p:txBody>
          <a:bodyPr anchor="t"/>
          <a:lstStyle>
            <a:lvl1pPr algn="l">
              <a:defRPr b="0" i="0">
                <a:solidFill>
                  <a:schemeClr val="bg1"/>
                </a:solidFill>
              </a:defRPr>
            </a:lvl1pPr>
          </a:lstStyle>
          <a:p>
            <a:fld id="{9328AC32-D4A0-4E31-96AF-3116EB880F2F}" type="datetimeFigureOut">
              <a:rPr kumimoji="1" lang="ja-JP" altLang="en-US" smtClean="0"/>
              <a:t>2022/7/21</a:t>
            </a:fld>
            <a:endParaRPr kumimoji="1" lang="ja-JP" altLang="en-US"/>
          </a:p>
        </p:txBody>
      </p:sp>
      <p:sp>
        <p:nvSpPr>
          <p:cNvPr id="5" name="Footer Placeholder 4"/>
          <p:cNvSpPr>
            <a:spLocks noGrp="1"/>
          </p:cNvSpPr>
          <p:nvPr>
            <p:ph type="ftr" sz="quarter" idx="11"/>
          </p:nvPr>
        </p:nvSpPr>
        <p:spPr>
          <a:xfrm rot="5400000">
            <a:off x="8959592" y="3226820"/>
            <a:ext cx="3859795" cy="304801"/>
          </a:xfrm>
        </p:spPr>
        <p:txBody>
          <a:bodyPr/>
          <a:lstStyle>
            <a:lvl1pPr>
              <a:defRPr b="0" i="0">
                <a:solidFill>
                  <a:schemeClr val="bg1"/>
                </a:solidFill>
              </a:defRPr>
            </a:lvl1pPr>
          </a:lstStyle>
          <a:p>
            <a:endParaRPr kumimoji="1" lang="ja-JP" altLang="en-US"/>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38940991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328AC32-D4A0-4E31-96AF-3116EB880F2F}" type="datetimeFigureOut">
              <a:rPr kumimoji="1" lang="ja-JP" altLang="en-US" smtClean="0"/>
              <a:t>2022/7/21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1369441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タイトルとキャプション">
    <p:spTree>
      <p:nvGrpSpPr>
        <p:cNvPr id="1" name=""/>
        <p:cNvGrpSpPr/>
        <p:nvPr/>
      </p:nvGrpSpPr>
      <p:grpSpPr>
        <a:xfrm>
          <a:off x="0" y="0"/>
          <a:ext cx="0" cy="0"/>
          <a:chOff x="0" y="0"/>
          <a:chExt cx="0" cy="0"/>
        </a:xfrm>
      </p:grpSpPr>
      <p:grpSp>
        <p:nvGrpSpPr>
          <p:cNvPr id="12" name="Group 11"/>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lstStyle>
            <a:lvl1pPr>
              <a:defRPr sz="4000"/>
            </a:lvl1pPr>
          </a:lstStyle>
          <a:p>
            <a:r>
              <a:rPr lang="ja-JP" altLang="en-US"/>
              <a:t>マスター タイトルの書式設定</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2022/7/21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3709304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引用 (キャプション付き)">
    <p:spTree>
      <p:nvGrpSpPr>
        <p:cNvPr id="1" name=""/>
        <p:cNvGrpSpPr/>
        <p:nvPr/>
      </p:nvGrpSpPr>
      <p:grpSpPr>
        <a:xfrm>
          <a:off x="0" y="0"/>
          <a:ext cx="0" cy="0"/>
          <a:chOff x="0" y="0"/>
          <a:chExt cx="0" cy="0"/>
        </a:xfrm>
      </p:grpSpPr>
      <p:grpSp>
        <p:nvGrpSpPr>
          <p:cNvPr id="7" name="Group 6"/>
          <p:cNvGrpSpPr/>
          <p:nvPr/>
        </p:nvGrpSpPr>
        <p:grpSpPr>
          <a:xfrm>
            <a:off x="0" y="-2373"/>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8" y="2631815"/>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81878" y="980517"/>
            <a:ext cx="8453906" cy="2698249"/>
          </a:xfrm>
        </p:spPr>
        <p:txBody>
          <a:bodyPr/>
          <a:lstStyle>
            <a:lvl1pPr>
              <a:defRPr sz="4000"/>
            </a:lvl1pPr>
          </a:lstStyle>
          <a:p>
            <a:r>
              <a:rPr lang="ja-JP" altLang="en-US"/>
              <a:t>マスター タイトルの書式設定</a:t>
            </a:r>
            <a:endParaRPr lang="en-US" dirty="0"/>
          </a:p>
        </p:txBody>
      </p:sp>
      <p:sp>
        <p:nvSpPr>
          <p:cNvPr id="14" name="Text Placeholder 3"/>
          <p:cNvSpPr>
            <a:spLocks noGrp="1"/>
          </p:cNvSpPr>
          <p:nvPr>
            <p:ph type="body" sz="half" idx="13"/>
          </p:nvPr>
        </p:nvSpPr>
        <p:spPr bwMode="gray">
          <a:xfrm>
            <a:off x="1945945" y="3678766"/>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2022/7/21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12653658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名札">
    <p:spTree>
      <p:nvGrpSpPr>
        <p:cNvPr id="1" name=""/>
        <p:cNvGrpSpPr/>
        <p:nvPr/>
      </p:nvGrpSpPr>
      <p:grpSpPr>
        <a:xfrm>
          <a:off x="0" y="0"/>
          <a:ext cx="0" cy="0"/>
          <a:chOff x="0" y="0"/>
          <a:chExt cx="0" cy="0"/>
        </a:xfrm>
      </p:grpSpPr>
      <p:grpSp>
        <p:nvGrpSpPr>
          <p:cNvPr id="18" name="Group 17"/>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154954" y="5033068"/>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2022/7/21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30185514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154954" y="26172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16" name="Text Placeholder 3"/>
          <p:cNvSpPr>
            <a:spLocks noGrp="1"/>
          </p:cNvSpPr>
          <p:nvPr>
            <p:ph type="body" sz="half" idx="15"/>
          </p:nvPr>
        </p:nvSpPr>
        <p:spPr>
          <a:xfrm>
            <a:off x="1154954" y="3193561"/>
            <a:ext cx="3129168" cy="28334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Text Placeholder 4"/>
          <p:cNvSpPr>
            <a:spLocks noGrp="1"/>
          </p:cNvSpPr>
          <p:nvPr>
            <p:ph type="body" sz="quarter" idx="3"/>
          </p:nvPr>
        </p:nvSpPr>
        <p:spPr>
          <a:xfrm>
            <a:off x="4512721" y="2603502"/>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19" name="Text Placeholder 3"/>
          <p:cNvSpPr>
            <a:spLocks noGrp="1"/>
          </p:cNvSpPr>
          <p:nvPr>
            <p:ph type="body" sz="half" idx="16"/>
          </p:nvPr>
        </p:nvSpPr>
        <p:spPr>
          <a:xfrm>
            <a:off x="4512721" y="3193561"/>
            <a:ext cx="3145380" cy="28334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4" name="Text Placeholder 4"/>
          <p:cNvSpPr>
            <a:spLocks noGrp="1"/>
          </p:cNvSpPr>
          <p:nvPr>
            <p:ph type="body" sz="quarter" idx="13"/>
          </p:nvPr>
        </p:nvSpPr>
        <p:spPr>
          <a:xfrm>
            <a:off x="7886700" y="2617299"/>
            <a:ext cx="3161029"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0" name="Text Placeholder 3"/>
          <p:cNvSpPr>
            <a:spLocks noGrp="1"/>
          </p:cNvSpPr>
          <p:nvPr>
            <p:ph type="body" sz="half" idx="17"/>
          </p:nvPr>
        </p:nvSpPr>
        <p:spPr>
          <a:xfrm>
            <a:off x="7886700" y="3193561"/>
            <a:ext cx="3164719" cy="28334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328AC32-D4A0-4E31-96AF-3116EB880F2F}" type="datetimeFigureOut">
              <a:rPr kumimoji="1" lang="ja-JP" altLang="en-US" smtClean="0"/>
              <a:t>2022/7/21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31967572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154952" y="4532845"/>
            <a:ext cx="30504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9" name="Picture Placeholder 2"/>
          <p:cNvSpPr>
            <a:spLocks noGrp="1" noChangeAspect="1"/>
          </p:cNvSpPr>
          <p:nvPr>
            <p:ph type="pic" idx="15"/>
          </p:nvPr>
        </p:nvSpPr>
        <p:spPr>
          <a:xfrm>
            <a:off x="1334552"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22" name="Text Placeholder 3"/>
          <p:cNvSpPr>
            <a:spLocks noGrp="1"/>
          </p:cNvSpPr>
          <p:nvPr>
            <p:ph type="body" sz="half" idx="18"/>
          </p:nvPr>
        </p:nvSpPr>
        <p:spPr>
          <a:xfrm>
            <a:off x="1154953" y="5109107"/>
            <a:ext cx="3050437"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Text Placeholder 4"/>
          <p:cNvSpPr>
            <a:spLocks noGrp="1"/>
          </p:cNvSpPr>
          <p:nvPr>
            <p:ph type="body" sz="quarter" idx="3"/>
          </p:nvPr>
        </p:nvSpPr>
        <p:spPr>
          <a:xfrm>
            <a:off x="4572537" y="4532846"/>
            <a:ext cx="3046766" cy="651156"/>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30" name="Picture Placeholder 2"/>
          <p:cNvSpPr>
            <a:spLocks noGrp="1" noChangeAspect="1"/>
          </p:cNvSpPr>
          <p:nvPr>
            <p:ph type="pic" idx="21"/>
          </p:nvPr>
        </p:nvSpPr>
        <p:spPr>
          <a:xfrm>
            <a:off x="4748463" y="2603500"/>
            <a:ext cx="2691241"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23" name="Text Placeholder 3"/>
          <p:cNvSpPr>
            <a:spLocks noGrp="1"/>
          </p:cNvSpPr>
          <p:nvPr>
            <p:ph type="body" sz="half" idx="19"/>
          </p:nvPr>
        </p:nvSpPr>
        <p:spPr>
          <a:xfrm>
            <a:off x="4568865" y="5184002"/>
            <a:ext cx="3050438" cy="84305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4" name="Text Placeholder 4"/>
          <p:cNvSpPr>
            <a:spLocks noGrp="1"/>
          </p:cNvSpPr>
          <p:nvPr>
            <p:ph type="body" sz="quarter" idx="13"/>
          </p:nvPr>
        </p:nvSpPr>
        <p:spPr>
          <a:xfrm>
            <a:off x="7983434" y="4532847"/>
            <a:ext cx="3050438" cy="651154"/>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24" name="Text Placeholder 3"/>
          <p:cNvSpPr>
            <a:spLocks noGrp="1"/>
          </p:cNvSpPr>
          <p:nvPr>
            <p:ph type="body" sz="half" idx="20"/>
          </p:nvPr>
        </p:nvSpPr>
        <p:spPr>
          <a:xfrm>
            <a:off x="7983434" y="5184001"/>
            <a:ext cx="3050437" cy="84305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cxnSp>
        <p:nvCxnSpPr>
          <p:cNvPr id="17" name="Straight Connector 16"/>
          <p:cNvCxnSpPr/>
          <p:nvPr/>
        </p:nvCxnSpPr>
        <p:spPr>
          <a:xfrm>
            <a:off x="4388153" y="2603500"/>
            <a:ext cx="0" cy="351759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0"/>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328AC32-D4A0-4E31-96AF-3116EB880F2F}" type="datetimeFigureOut">
              <a:rPr kumimoji="1" lang="ja-JP" altLang="en-US" smtClean="0"/>
              <a:t>2022/7/21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7027870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8825660" cy="706964"/>
          </a:xfrm>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nchorCtr="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2022/7/21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37091247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154954" y="1278468"/>
            <a:ext cx="6247546" cy="474859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2022/7/21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3896623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2022/7/21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3371024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328AC32-D4A0-4E31-96AF-3116EB880F2F}" type="datetimeFigureOut">
              <a:rPr kumimoji="1" lang="ja-JP" altLang="en-US" smtClean="0"/>
              <a:t>2022/7/21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1390105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9328AC32-D4A0-4E31-96AF-3116EB880F2F}" type="datetimeFigureOut">
              <a:rPr kumimoji="1" lang="ja-JP" altLang="en-US" smtClean="0"/>
              <a:t>2022/7/21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16780700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9328AC32-D4A0-4E31-96AF-3116EB880F2F}" type="datetimeFigureOut">
              <a:rPr kumimoji="1" lang="ja-JP" altLang="en-US" smtClean="0"/>
              <a:t>2022/7/21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14413240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9328AC32-D4A0-4E31-96AF-3116EB880F2F}" type="datetimeFigureOut">
              <a:rPr kumimoji="1" lang="ja-JP" altLang="en-US" smtClean="0"/>
              <a:t>2022/7/21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14355024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28AC32-D4A0-4E31-96AF-3116EB880F2F}" type="datetimeFigureOut">
              <a:rPr kumimoji="1" lang="ja-JP" altLang="en-US" smtClean="0"/>
              <a:t>2022/7/21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18102174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grpSp>
        <p:nvGrpSpPr>
          <p:cNvPr id="14" name="Group 13"/>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9" cy="1600200"/>
          </a:xfrm>
        </p:spPr>
        <p:txBody>
          <a:bodyPr anchor="b"/>
          <a:lstStyle>
            <a:lvl1pPr algn="l">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bwMode="gray">
          <a:xfrm>
            <a:off x="1154955" y="2895600"/>
            <a:ext cx="2793158" cy="312927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328AC32-D4A0-4E31-96AF-3116EB880F2F}" type="datetimeFigureOut">
              <a:rPr kumimoji="1" lang="ja-JP" altLang="en-US" smtClean="0"/>
              <a:t>2022/7/21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26530964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36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328AC32-D4A0-4E31-96AF-3116EB880F2F}" type="datetimeFigureOut">
              <a:rPr kumimoji="1" lang="ja-JP" altLang="en-US" smtClean="0"/>
              <a:t>2022/7/21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33748045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accent1"/>
                </a:solidFill>
              </a:defRPr>
            </a:lvl1pPr>
          </a:lstStyle>
          <a:p>
            <a:fld id="{9328AC32-D4A0-4E31-96AF-3116EB880F2F}" type="datetimeFigureOut">
              <a:rPr kumimoji="1" lang="ja-JP" altLang="en-US" smtClean="0"/>
              <a:t>2022/7/21</a:t>
            </a:fld>
            <a:endParaRPr kumimoji="1" lang="ja-JP" altLang="en-US"/>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endParaRPr kumimoji="1" lang="ja-JP" altLang="en-US"/>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2913B27-B3EA-4568-BC6F-422F8215F9A1}" type="slidenum">
              <a:rPr kumimoji="1" lang="ja-JP" altLang="en-US" smtClean="0"/>
              <a:t>‹#›</a:t>
            </a:fld>
            <a:endParaRPr kumimoji="1" lang="ja-JP" altLang="en-US"/>
          </a:p>
        </p:txBody>
      </p:sp>
    </p:spTree>
    <p:extLst>
      <p:ext uri="{BB962C8B-B14F-4D97-AF65-F5344CB8AC3E}">
        <p14:creationId xmlns:p14="http://schemas.microsoft.com/office/powerpoint/2010/main" val="3891582611"/>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txStyles>
    <p:titleStyle>
      <a:lvl1pPr algn="l" defTabSz="457200" rtl="0" eaLnBrk="1" latinLnBrk="0" hangingPunct="1">
        <a:spcBef>
          <a:spcPct val="0"/>
        </a:spcBef>
        <a:buNone/>
        <a:defRPr kumimoji="1" sz="3600" b="0" i="0" kern="1200">
          <a:solidFill>
            <a:schemeClr val="bg2"/>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FAAB50-D404-4AFD-B5C3-33A01CAF9175}"/>
              </a:ext>
            </a:extLst>
          </p:cNvPr>
          <p:cNvSpPr>
            <a:spLocks noGrp="1"/>
          </p:cNvSpPr>
          <p:nvPr>
            <p:ph type="ctrTitle"/>
          </p:nvPr>
        </p:nvSpPr>
        <p:spPr>
          <a:xfrm>
            <a:off x="1931425" y="3027547"/>
            <a:ext cx="8329151" cy="1952318"/>
          </a:xfrm>
        </p:spPr>
        <p:txBody>
          <a:bodyPr/>
          <a:lstStyle/>
          <a:p>
            <a:pPr algn="ctr"/>
            <a:r>
              <a:rPr kumimoji="1" lang="en-US" altLang="ja-JP" b="1" dirty="0">
                <a:solidFill>
                  <a:srgbClr val="FFFF00"/>
                </a:solidFill>
                <a:effectLst>
                  <a:outerShdw blurRad="38100" dist="38100" dir="2700000" algn="tl">
                    <a:srgbClr val="000000">
                      <a:alpha val="43137"/>
                    </a:srgbClr>
                  </a:outerShdw>
                </a:effectLst>
              </a:rPr>
              <a:t>Disclosure of Conflict of Interest</a:t>
            </a:r>
            <a:br>
              <a:rPr kumimoji="1" lang="en-US" altLang="ja-JP" dirty="0"/>
            </a:br>
            <a:br>
              <a:rPr kumimoji="1" lang="en-US" altLang="ja-JP" dirty="0"/>
            </a:br>
            <a:r>
              <a:rPr lang="en-US" altLang="ja-JP" sz="3000" b="1" dirty="0">
                <a:effectLst>
                  <a:outerShdw blurRad="38100" dist="38100" dir="2700000" algn="tl">
                    <a:srgbClr val="000000">
                      <a:alpha val="43137"/>
                    </a:srgbClr>
                  </a:outerShdw>
                </a:effectLst>
              </a:rPr>
              <a:t>We have nothing to declare for this study.</a:t>
            </a:r>
            <a:endParaRPr kumimoji="1" lang="ja-JP" altLang="en-US" b="1" dirty="0">
              <a:effectLst>
                <a:outerShdw blurRad="38100" dist="38100" dir="2700000" algn="tl">
                  <a:srgbClr val="000000">
                    <a:alpha val="43137"/>
                  </a:srgbClr>
                </a:outerShdw>
              </a:effectLst>
            </a:endParaRPr>
          </a:p>
        </p:txBody>
      </p:sp>
      <p:sp>
        <p:nvSpPr>
          <p:cNvPr id="3" name="字幕 2">
            <a:extLst>
              <a:ext uri="{FF2B5EF4-FFF2-40B4-BE49-F238E27FC236}">
                <a16:creationId xmlns:a16="http://schemas.microsoft.com/office/drawing/2014/main" id="{09CD80CE-7952-4E7D-B995-6DB36FA804A0}"/>
              </a:ext>
            </a:extLst>
          </p:cNvPr>
          <p:cNvSpPr>
            <a:spLocks noGrp="1"/>
          </p:cNvSpPr>
          <p:nvPr>
            <p:ph type="subTitle" idx="1"/>
          </p:nvPr>
        </p:nvSpPr>
        <p:spPr>
          <a:xfrm>
            <a:off x="2556136" y="4483098"/>
            <a:ext cx="6619244" cy="646065"/>
          </a:xfrm>
        </p:spPr>
        <p:txBody>
          <a:bodyPr/>
          <a:lstStyle/>
          <a:p>
            <a:endParaRPr kumimoji="1" lang="ja-JP" altLang="en-US" dirty="0"/>
          </a:p>
        </p:txBody>
      </p:sp>
      <p:pic>
        <p:nvPicPr>
          <p:cNvPr id="5" name="図 4">
            <a:extLst>
              <a:ext uri="{FF2B5EF4-FFF2-40B4-BE49-F238E27FC236}">
                <a16:creationId xmlns:a16="http://schemas.microsoft.com/office/drawing/2014/main" id="{8CBCDE2B-9021-38BE-2EA6-D0EB830ED3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07030" y="227313"/>
            <a:ext cx="7559040" cy="1438656"/>
          </a:xfrm>
          <a:prstGeom prst="rect">
            <a:avLst/>
          </a:prstGeom>
        </p:spPr>
      </p:pic>
    </p:spTree>
    <p:extLst>
      <p:ext uri="{BB962C8B-B14F-4D97-AF65-F5344CB8AC3E}">
        <p14:creationId xmlns:p14="http://schemas.microsoft.com/office/powerpoint/2010/main" val="30261802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FAAB50-D404-4AFD-B5C3-33A01CAF9175}"/>
              </a:ext>
            </a:extLst>
          </p:cNvPr>
          <p:cNvSpPr>
            <a:spLocks noGrp="1"/>
          </p:cNvSpPr>
          <p:nvPr>
            <p:ph type="ctrTitle"/>
          </p:nvPr>
        </p:nvSpPr>
        <p:spPr>
          <a:xfrm>
            <a:off x="2333626" y="4638609"/>
            <a:ext cx="7822175" cy="1952318"/>
          </a:xfrm>
        </p:spPr>
        <p:txBody>
          <a:bodyPr/>
          <a:lstStyle/>
          <a:p>
            <a:r>
              <a:rPr kumimoji="1" lang="en-US" altLang="ja-JP" b="1" dirty="0">
                <a:solidFill>
                  <a:srgbClr val="FFFF00"/>
                </a:solidFill>
                <a:effectLst>
                  <a:outerShdw blurRad="38100" dist="38100" dir="2700000" algn="tl">
                    <a:srgbClr val="000000">
                      <a:alpha val="43137"/>
                    </a:srgbClr>
                  </a:outerShdw>
                </a:effectLst>
              </a:rPr>
              <a:t>Disclosure of Conflict of Interest</a:t>
            </a:r>
            <a:br>
              <a:rPr kumimoji="1" lang="en-US" altLang="ja-JP" dirty="0"/>
            </a:br>
            <a:r>
              <a:rPr lang="en-US" altLang="ja-JP" sz="2100" dirty="0">
                <a:solidFill>
                  <a:schemeClr val="bg1"/>
                </a:solidFill>
              </a:rPr>
              <a:t>&lt;Examples&gt;</a:t>
            </a:r>
            <a:br>
              <a:rPr lang="en-US" altLang="ja-JP" sz="2100" dirty="0">
                <a:solidFill>
                  <a:schemeClr val="bg1"/>
                </a:solidFill>
              </a:rPr>
            </a:br>
            <a:r>
              <a:rPr lang="ja-JP" altLang="en-US" sz="2100" dirty="0">
                <a:solidFill>
                  <a:schemeClr val="bg1"/>
                </a:solidFill>
              </a:rPr>
              <a:t>・</a:t>
            </a:r>
            <a:r>
              <a:rPr lang="en-US" altLang="ja-JP" sz="2100" dirty="0">
                <a:solidFill>
                  <a:schemeClr val="bg1"/>
                </a:solidFill>
              </a:rPr>
              <a:t>This study was supported in part by the a research grant from </a:t>
            </a:r>
            <a:r>
              <a:rPr lang="ja-JP" altLang="en-US" sz="2100" dirty="0">
                <a:solidFill>
                  <a:schemeClr val="bg1"/>
                </a:solidFill>
              </a:rPr>
              <a:t>　　</a:t>
            </a:r>
            <a:r>
              <a:rPr lang="en-US" altLang="ja-JP" sz="2100" dirty="0">
                <a:solidFill>
                  <a:schemeClr val="bg1"/>
                </a:solidFill>
              </a:rPr>
              <a:t>XXX corporation, Takamatsu, Japan.</a:t>
            </a:r>
            <a:br>
              <a:rPr lang="en-US" altLang="ja-JP" sz="2100" dirty="0">
                <a:solidFill>
                  <a:schemeClr val="bg1"/>
                </a:solidFill>
              </a:rPr>
            </a:br>
            <a:r>
              <a:rPr lang="ja-JP" altLang="en-US" sz="2100" dirty="0">
                <a:solidFill>
                  <a:schemeClr val="bg1"/>
                </a:solidFill>
              </a:rPr>
              <a:t>・</a:t>
            </a:r>
            <a:r>
              <a:rPr lang="en-US" altLang="ja-JP" sz="2100" dirty="0">
                <a:solidFill>
                  <a:schemeClr val="bg1"/>
                </a:solidFill>
              </a:rPr>
              <a:t>Authors AA and BB are employee of XXX corporation, Tokyo, Japan.</a:t>
            </a:r>
            <a:br>
              <a:rPr lang="en-US" altLang="ja-JP" sz="2100" dirty="0">
                <a:solidFill>
                  <a:schemeClr val="bg1"/>
                </a:solidFill>
              </a:rPr>
            </a:br>
            <a:r>
              <a:rPr lang="ja-JP" altLang="en-US" sz="2100" dirty="0">
                <a:solidFill>
                  <a:schemeClr val="bg1"/>
                </a:solidFill>
              </a:rPr>
              <a:t>・</a:t>
            </a:r>
            <a:r>
              <a:rPr lang="en-US" altLang="ja-JP" sz="2100" dirty="0">
                <a:solidFill>
                  <a:schemeClr val="bg1"/>
                </a:solidFill>
              </a:rPr>
              <a:t>Device (Product name) used in this study was provided by XXX corporation, Osaka, Japan. </a:t>
            </a:r>
            <a:br>
              <a:rPr lang="en-US" altLang="ja-JP" sz="2100" dirty="0">
                <a:solidFill>
                  <a:schemeClr val="bg1"/>
                </a:solidFill>
              </a:rPr>
            </a:br>
            <a:endParaRPr kumimoji="1" lang="ja-JP" altLang="en-US" b="1" dirty="0">
              <a:effectLst>
                <a:outerShdw blurRad="38100" dist="38100" dir="2700000" algn="tl">
                  <a:srgbClr val="000000">
                    <a:alpha val="43137"/>
                  </a:srgbClr>
                </a:outerShdw>
              </a:effectLst>
            </a:endParaRPr>
          </a:p>
        </p:txBody>
      </p:sp>
      <p:pic>
        <p:nvPicPr>
          <p:cNvPr id="4" name="図 3">
            <a:extLst>
              <a:ext uri="{FF2B5EF4-FFF2-40B4-BE49-F238E27FC236}">
                <a16:creationId xmlns:a16="http://schemas.microsoft.com/office/drawing/2014/main" id="{D231F3AA-46F2-A7CF-F52B-A5D332EB66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0830" y="238125"/>
            <a:ext cx="7559040" cy="1438656"/>
          </a:xfrm>
          <a:prstGeom prst="rect">
            <a:avLst/>
          </a:prstGeom>
        </p:spPr>
      </p:pic>
    </p:spTree>
    <p:extLst>
      <p:ext uri="{BB962C8B-B14F-4D97-AF65-F5344CB8AC3E}">
        <p14:creationId xmlns:p14="http://schemas.microsoft.com/office/powerpoint/2010/main" val="25956219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イオン ボードルーム">
  <a:themeElements>
    <a:clrScheme name="イオン ボードルーム">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イオン ボードルーム">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イオン ボードルーム">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docProps/app.xml><?xml version="1.0" encoding="utf-8"?>
<Properties xmlns="http://schemas.openxmlformats.org/officeDocument/2006/extended-properties" xmlns:vt="http://schemas.openxmlformats.org/officeDocument/2006/docPropsVTypes">
  <Template>Ion Boardroom</Template>
  <TotalTime>11</TotalTime>
  <Words>84</Words>
  <Application>Microsoft Office PowerPoint</Application>
  <PresentationFormat>ワイド画面</PresentationFormat>
  <Paragraphs>2</Paragraphs>
  <Slides>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Arial</vt:lpstr>
      <vt:lpstr>Century Gothic</vt:lpstr>
      <vt:lpstr>Wingdings 3</vt:lpstr>
      <vt:lpstr>イオン ボードルーム</vt:lpstr>
      <vt:lpstr>Disclosure of Conflict of Interest  We have nothing to declare for this study.</vt:lpstr>
      <vt:lpstr>Disclosure of Conflict of Interest &lt;Examples&gt; ・This study was supported in part by the a research grant from 　　XXX corporation, Takamatsu, Japan. ・Authors AA and BB are employee of XXX corporation, Tokyo, Japan. ・Device (Product name) used in this study was provided by XXX corporation, Osaka, Japan.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Disclosure of Conflict of Interest  We have nothing to declare for this study.</dc:title>
  <dc:creator>user1</dc:creator>
  <cp:lastModifiedBy>アカデミア サポート</cp:lastModifiedBy>
  <cp:revision>8</cp:revision>
  <dcterms:created xsi:type="dcterms:W3CDTF">2021-07-28T03:08:54Z</dcterms:created>
  <dcterms:modified xsi:type="dcterms:W3CDTF">2022-07-21T03:06:01Z</dcterms:modified>
</cp:coreProperties>
</file>