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FF"/>
    <a:srgbClr val="FF4F8A"/>
    <a:srgbClr val="FF578F"/>
    <a:srgbClr val="FF6699"/>
    <a:srgbClr val="FF7C80"/>
    <a:srgbClr val="FF0066"/>
    <a:srgbClr val="FFC9FF"/>
    <a:srgbClr val="FFD5FF"/>
    <a:srgbClr val="FFD1FF"/>
    <a:srgbClr val="FFB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184E4B-786A-9FE4-4E4E-5B1A6CCA4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C60037F-88E3-0ADF-4382-13D3314C3D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251A90-088F-7A4F-EF21-169E0458F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0B98EA-4F8A-44D2-A00D-E7DED7C43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4A689-AB67-5D93-EF8B-7E19D443D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288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EFEDCD-0BC1-3C7E-7D8A-D3EB4EDCB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0465796-EE90-46D5-D2A8-942B334D4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9BAB10-A22E-BAC5-0B35-D28040370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7DCF64-CF2D-4218-034A-19D34C7BC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BB91D6-6285-CFB9-0254-20253F605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042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1131304-21C2-33D2-FDC1-69E4C903F1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A01103F-2D5D-1C42-01D1-6521C50FF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EFE6CB-C11F-062B-3A2C-55B3BF3D0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86BD03-BEAD-4497-DAB5-ABC0DEDC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501189-E04B-2D68-C563-5E9C6C292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37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D75C05-E6DD-BE63-CE65-D57119B2D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6C80A-A795-A421-FC3E-BF7E3813A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2F8C9A-1C81-8087-9B8F-F235750D1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ED3CEB-22AC-38E4-A9D0-090BB6F8F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95D4AF-FB95-AFB7-9571-387092484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932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DFB7CA-1EAD-FD24-38F8-CAC482A15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BD51BC-DCEC-CADA-6F38-843FA448F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DA8CD2-829D-C400-BF7C-3F4918F46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C22DD9-ABE6-181E-3179-25F17C68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AA4631-1BC3-DFF0-4546-7966164ED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89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5FB266-56AD-3E18-74A6-A95C539B8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54E60-4101-7C4E-05C9-93380DE9C3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79804F-AD39-830A-E9A4-0BF4518A1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17280C2-CF7C-D06C-65A0-77B28672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4E65E2-8AF8-EA49-9907-06F028668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597DFB-0AA4-A5E6-334D-DB48168B7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115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70AAB1-31A7-6731-75C8-57A192E9E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70EBB9-1C6C-8412-8721-8620BA8BB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E070BDF-D701-0501-2A83-2D6AA7692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206A3F9-35E6-26E6-0964-8AEF3C9899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20334BB-E463-3BEB-C982-12BBD878EE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B4A025D-FC42-B900-1104-6CC49D4F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1844F25-DBF8-5D28-1FB1-B0C4747F1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214E285-D468-DB77-1AB2-FDD451C48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369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35D2C8-AF15-76AE-DA29-4FD71189C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AB8EE10-BD6D-AB8C-A253-BCB18C312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B98D5A-5B0D-7EFE-C811-C33C53376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334532-24DE-C698-76F8-C0C36FF1A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89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57368DC-1693-C15F-6C00-6C820343C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AE4F48F-0994-0607-80C7-D37FE5651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02AEF7-2EB1-6869-787C-5ACD2E928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586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E755C5-1624-9EC4-6CEA-143D0EF33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47E33A-831A-F96F-8A9B-9C4190C48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69DF69-06B8-0CA8-F029-4A671EB3B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79CEE1-8E3E-0DBE-1902-290C4F327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D5792B-43FD-2EF8-ACB1-789667999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1EBA45-8D1E-03C4-8401-F272B467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01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8858C-C08A-D503-E3BF-5EA97178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164195C-C4C4-B061-EAEA-7B00C3FF9D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54E281-0E50-D30D-E381-242155687A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3C8C03-55FA-E41B-DD74-23D59C3D2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82DAD8-6FA4-B01E-FA50-D4B9F5447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968FC5-CF6D-FBE4-DA65-E78E5A905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523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E3AE1E9-E269-ABF2-8655-5E99FDDBF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4B1023-97CF-7DDD-9099-FBAB6C30B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624F3C-66E5-FBCA-ABED-85C7475ED4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3DD8EA-9C66-B2C6-08E0-812176CE8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4BDAD9-8625-75CC-D957-E1620547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32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8AA22CE-A541-9AB4-55E9-39FAA6299551}"/>
              </a:ext>
            </a:extLst>
          </p:cNvPr>
          <p:cNvSpPr/>
          <p:nvPr/>
        </p:nvSpPr>
        <p:spPr>
          <a:xfrm>
            <a:off x="274320" y="689113"/>
            <a:ext cx="8625840" cy="5926898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59C8CAC-99AB-3942-AD9D-6B5A9FD62323}"/>
              </a:ext>
            </a:extLst>
          </p:cNvPr>
          <p:cNvSpPr/>
          <p:nvPr/>
        </p:nvSpPr>
        <p:spPr>
          <a:xfrm>
            <a:off x="0" y="2651761"/>
            <a:ext cx="91439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1" lang="en-US" altLang="ja-JP" sz="40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Disclosure of </a:t>
            </a:r>
            <a:r>
              <a:rPr kumimoji="1" lang="en-US" altLang="ja-JP" sz="44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Conflict</a:t>
            </a:r>
            <a:r>
              <a:rPr kumimoji="1" lang="en-US" altLang="ja-JP" sz="40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 of Interest</a:t>
            </a:r>
            <a:endParaRPr lang="ja-JP" altLang="en-US" sz="4000" b="1" cap="none" spc="0" dirty="0">
              <a:ln w="0"/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E309D13F-78B7-DEF7-0580-4EC1E7910D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424" y="4068417"/>
            <a:ext cx="8329151" cy="737712"/>
          </a:xfrm>
        </p:spPr>
        <p:txBody>
          <a:bodyPr/>
          <a:lstStyle/>
          <a:p>
            <a:pPr algn="ctr"/>
            <a:r>
              <a:rPr lang="en-US" altLang="ja-JP" sz="3000" b="1" dirty="0"/>
              <a:t>We have nothing to declare for this study.</a:t>
            </a:r>
            <a:endParaRPr kumimoji="1" lang="ja-JP" altLang="en-US" b="1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4A335BC-2CEE-BC20-3F32-2F13CEA53E1E}"/>
              </a:ext>
            </a:extLst>
          </p:cNvPr>
          <p:cNvSpPr/>
          <p:nvPr/>
        </p:nvSpPr>
        <p:spPr>
          <a:xfrm>
            <a:off x="7772164" y="0"/>
            <a:ext cx="762236" cy="1306972"/>
          </a:xfrm>
          <a:prstGeom prst="rect">
            <a:avLst/>
          </a:prstGeom>
          <a:solidFill>
            <a:srgbClr val="FFC9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B8146B4-EE82-CF55-E947-8CB403536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09" y="241989"/>
            <a:ext cx="7559040" cy="14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463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8AA22CE-A541-9AB4-55E9-39FAA6299551}"/>
              </a:ext>
            </a:extLst>
          </p:cNvPr>
          <p:cNvSpPr/>
          <p:nvPr/>
        </p:nvSpPr>
        <p:spPr>
          <a:xfrm>
            <a:off x="407424" y="689113"/>
            <a:ext cx="8329151" cy="5671930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528A627-90AE-E744-FBE6-32A0CD109CBB}"/>
              </a:ext>
            </a:extLst>
          </p:cNvPr>
          <p:cNvSpPr/>
          <p:nvPr/>
        </p:nvSpPr>
        <p:spPr>
          <a:xfrm>
            <a:off x="7772164" y="0"/>
            <a:ext cx="762236" cy="1306972"/>
          </a:xfrm>
          <a:prstGeom prst="rect">
            <a:avLst/>
          </a:prstGeom>
          <a:solidFill>
            <a:srgbClr val="FFC9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D3D5C022-BE69-49D2-BE2B-DDD2527D6269}"/>
              </a:ext>
            </a:extLst>
          </p:cNvPr>
          <p:cNvSpPr txBox="1">
            <a:spLocks/>
          </p:cNvSpPr>
          <p:nvPr/>
        </p:nvSpPr>
        <p:spPr>
          <a:xfrm>
            <a:off x="523459" y="3371657"/>
            <a:ext cx="7885043" cy="4830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400" b="1" dirty="0"/>
              <a:t>&lt;Examples&gt;</a:t>
            </a:r>
            <a:endParaRPr lang="ja-JP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D02F739B-F102-390B-1EFE-A0F1DDA66106}"/>
              </a:ext>
            </a:extLst>
          </p:cNvPr>
          <p:cNvSpPr txBox="1">
            <a:spLocks/>
          </p:cNvSpPr>
          <p:nvPr/>
        </p:nvSpPr>
        <p:spPr>
          <a:xfrm>
            <a:off x="523459" y="3838679"/>
            <a:ext cx="8010941" cy="24589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2400" b="1" dirty="0"/>
              <a:t>This study was supported in part by the a research grant from XXX corporation, Kyoto, Japan.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2400" b="1" dirty="0"/>
              <a:t>Authors AA and BB are employee of XXX corporation, Tokyo, Japan.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2400" b="1" dirty="0"/>
              <a:t>Device (Product name) used in this study was provided by XXX corporation, Osaka, Japan. </a:t>
            </a:r>
            <a:br>
              <a:rPr lang="en-US" altLang="ja-JP" sz="2400" b="1" dirty="0"/>
            </a:br>
            <a:endParaRPr lang="ja-JP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D90D6C72-01F8-3FD2-2B41-AB88703930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09" y="241989"/>
            <a:ext cx="7559040" cy="1438656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2BA8C11-C431-9F7B-EA64-6F6205C427F8}"/>
              </a:ext>
            </a:extLst>
          </p:cNvPr>
          <p:cNvSpPr/>
          <p:nvPr/>
        </p:nvSpPr>
        <p:spPr>
          <a:xfrm>
            <a:off x="1" y="2380125"/>
            <a:ext cx="91439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1" lang="en-US" altLang="ja-JP" sz="40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Disclosure of </a:t>
            </a:r>
            <a:r>
              <a:rPr kumimoji="1" lang="en-US" altLang="ja-JP" sz="44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Conflict</a:t>
            </a:r>
            <a:r>
              <a:rPr kumimoji="1" lang="en-US" altLang="ja-JP" sz="40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 of Interest</a:t>
            </a:r>
            <a:endParaRPr lang="ja-JP" altLang="en-US" sz="4000" b="1" cap="none" spc="0" dirty="0">
              <a:ln w="0"/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4990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75</Words>
  <Application>Microsoft Office PowerPoint</Application>
  <PresentationFormat>画面に合わせる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Wingdings</vt:lpstr>
      <vt:lpstr>Office テーマ</vt:lpstr>
      <vt:lpstr>We have nothing to declare for this study.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Disclosure of Conflict of Interest  We have nothing to declare for this study.</dc:title>
  <dc:creator>user1</dc:creator>
  <cp:lastModifiedBy>サポート アカデミア</cp:lastModifiedBy>
  <cp:revision>18</cp:revision>
  <dcterms:created xsi:type="dcterms:W3CDTF">2021-07-28T03:08:54Z</dcterms:created>
  <dcterms:modified xsi:type="dcterms:W3CDTF">2024-01-17T13:09:58Z</dcterms:modified>
</cp:coreProperties>
</file>