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F"/>
    <a:srgbClr val="FFE1FF"/>
    <a:srgbClr val="FFEFFF"/>
    <a:srgbClr val="FF57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184E4B-786A-9FE4-4E4E-5B1A6CCA4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60037F-88E3-0ADF-4382-13D3314C3D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251A90-088F-7A4F-EF21-169E0458F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0B98EA-4F8A-44D2-A00D-E7DED7C43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4A689-AB67-5D93-EF8B-7E19D443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59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EFEDCD-0BC1-3C7E-7D8A-D3EB4EDCB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465796-EE90-46D5-D2A8-942B334D4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9BAB10-A22E-BAC5-0B35-D28040370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7DCF64-CF2D-4218-034A-19D34C7BC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BB91D6-6285-CFB9-0254-20253F605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59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1131304-21C2-33D2-FDC1-69E4C903F1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01103F-2D5D-1C42-01D1-6521C50FF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EFE6CB-C11F-062B-3A2C-55B3BF3D0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86BD03-BEAD-4497-DAB5-ABC0DEDC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501189-E04B-2D68-C563-5E9C6C292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34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D75C05-E6DD-BE63-CE65-D57119B2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D6C80A-A795-A421-FC3E-BF7E3813A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2F8C9A-1C81-8087-9B8F-F235750D1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ED3CEB-22AC-38E4-A9D0-090BB6F8F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95D4AF-FB95-AFB7-9571-38709248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45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FB7CA-1EAD-FD24-38F8-CAC482A15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BD51BC-DCEC-CADA-6F38-843FA448F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DA8CD2-829D-C400-BF7C-3F4918F46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C22DD9-ABE6-181E-3179-25F17C68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AA4631-1BC3-DFF0-4546-7966164ED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90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5FB266-56AD-3E18-74A6-A95C539B8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54E60-4101-7C4E-05C9-93380DE9C3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79804F-AD39-830A-E9A4-0BF4518A1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7280C2-CF7C-D06C-65A0-77B28672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4E65E2-8AF8-EA49-9907-06F028668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597DFB-0AA4-A5E6-334D-DB48168B7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10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0AAB1-31A7-6731-75C8-57A192E9E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70EBB9-1C6C-8412-8721-8620BA8BB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E070BDF-D701-0501-2A83-2D6AA7692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206A3F9-35E6-26E6-0964-8AEF3C989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20334BB-E463-3BEB-C982-12BBD878EE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B4A025D-FC42-B900-1104-6CC49D4F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1844F25-DBF8-5D28-1FB1-B0C4747F1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214E285-D468-DB77-1AB2-FDD451C4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38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5D2C8-AF15-76AE-DA29-4FD71189C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B8EE10-BD6D-AB8C-A253-BCB18C312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B98D5A-5B0D-7EFE-C811-C33C53376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334532-24DE-C698-76F8-C0C36FF1A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55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57368DC-1693-C15F-6C00-6C820343C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E4F48F-0994-0607-80C7-D37FE5651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02AEF7-2EB1-6869-787C-5ACD2E928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48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755C5-1624-9EC4-6CEA-143D0EF33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47E33A-831A-F96F-8A9B-9C4190C48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C69DF69-06B8-0CA8-F029-4A671EB3B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79CEE1-8E3E-0DBE-1902-290C4F327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D5792B-43FD-2EF8-ACB1-789667999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1EBA45-8D1E-03C4-8401-F272B467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01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8858C-C08A-D503-E3BF-5EA97178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164195C-C4C4-B061-EAEA-7B00C3FF9D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54E281-0E50-D30D-E381-242155687A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3C8C03-55FA-E41B-DD74-23D59C3D2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82DAD8-6FA4-B01E-FA50-D4B9F5447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968FC5-CF6D-FBE4-DA65-E78E5A90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23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E3AE1E9-E269-ABF2-8655-5E99FDDBF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4B1023-97CF-7DDD-9099-FBAB6C30B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624F3C-66E5-FBCA-ABED-85C7475ED4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8AC32-D4A0-4E31-96AF-3116EB880F2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3DD8EA-9C66-B2C6-08E0-812176CE8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4BDAD9-8625-75CC-D957-E1620547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13B27-B3EA-4568-BC6F-422F8215F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80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635EC0F-9E12-763F-D638-2A3D15ACDC92}"/>
              </a:ext>
            </a:extLst>
          </p:cNvPr>
          <p:cNvSpPr/>
          <p:nvPr/>
        </p:nvSpPr>
        <p:spPr>
          <a:xfrm>
            <a:off x="313150" y="463463"/>
            <a:ext cx="11604155" cy="6087649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88A774E-BDEE-EEAE-A9DD-20A127737D90}"/>
              </a:ext>
            </a:extLst>
          </p:cNvPr>
          <p:cNvSpPr/>
          <p:nvPr/>
        </p:nvSpPr>
        <p:spPr>
          <a:xfrm>
            <a:off x="10452734" y="0"/>
            <a:ext cx="762236" cy="1306972"/>
          </a:xfrm>
          <a:prstGeom prst="rect">
            <a:avLst/>
          </a:prstGeom>
          <a:solidFill>
            <a:srgbClr val="FFC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FBFDFE1-BA2A-C53F-599C-8EB0BC6771C8}"/>
              </a:ext>
            </a:extLst>
          </p:cNvPr>
          <p:cNvSpPr/>
          <p:nvPr/>
        </p:nvSpPr>
        <p:spPr>
          <a:xfrm>
            <a:off x="1524000" y="2590541"/>
            <a:ext cx="91439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Disclosure of </a:t>
            </a:r>
            <a:r>
              <a:rPr kumimoji="1" lang="en-US" altLang="ja-JP" sz="44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Conflict</a:t>
            </a:r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 of Interest</a:t>
            </a:r>
            <a:endParaRPr lang="ja-JP" altLang="en-US" sz="4000" b="1" cap="none" spc="0" dirty="0">
              <a:ln w="0"/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3C0E5B52-9678-1E93-7395-0E4600FA05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0651" y="3823445"/>
            <a:ext cx="8329151" cy="737712"/>
          </a:xfrm>
        </p:spPr>
        <p:txBody>
          <a:bodyPr/>
          <a:lstStyle/>
          <a:p>
            <a:pPr algn="ctr"/>
            <a:r>
              <a:rPr lang="en-US" altLang="ja-JP" sz="3000" b="1" dirty="0"/>
              <a:t>We have nothing to declare for this study.</a:t>
            </a:r>
            <a:endParaRPr kumimoji="1" lang="ja-JP" altLang="en-US" b="1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A9F3897-C381-D1DD-2525-09C52AC1C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80" y="236994"/>
            <a:ext cx="7559040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80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635EC0F-9E12-763F-D638-2A3D15ACDC92}"/>
              </a:ext>
            </a:extLst>
          </p:cNvPr>
          <p:cNvSpPr/>
          <p:nvPr/>
        </p:nvSpPr>
        <p:spPr>
          <a:xfrm>
            <a:off x="313150" y="463463"/>
            <a:ext cx="11604155" cy="6087649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88A774E-BDEE-EEAE-A9DD-20A127737D90}"/>
              </a:ext>
            </a:extLst>
          </p:cNvPr>
          <p:cNvSpPr/>
          <p:nvPr/>
        </p:nvSpPr>
        <p:spPr>
          <a:xfrm>
            <a:off x="10452734" y="0"/>
            <a:ext cx="762236" cy="1306972"/>
          </a:xfrm>
          <a:prstGeom prst="rect">
            <a:avLst/>
          </a:prstGeom>
          <a:solidFill>
            <a:srgbClr val="FFC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FBFDFE1-BA2A-C53F-599C-8EB0BC6771C8}"/>
              </a:ext>
            </a:extLst>
          </p:cNvPr>
          <p:cNvSpPr/>
          <p:nvPr/>
        </p:nvSpPr>
        <p:spPr>
          <a:xfrm>
            <a:off x="1524000" y="2502859"/>
            <a:ext cx="914399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Disclosure of </a:t>
            </a:r>
            <a:r>
              <a:rPr kumimoji="1" lang="en-US" altLang="ja-JP" sz="44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Conflict</a:t>
            </a:r>
            <a:r>
              <a:rPr kumimoji="1" lang="en-US" altLang="ja-JP" sz="4000" b="1" cap="none" spc="0" dirty="0">
                <a:ln w="0"/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 of Interest</a:t>
            </a:r>
            <a:endParaRPr lang="ja-JP" altLang="en-US" sz="4000" b="1" cap="none" spc="0" dirty="0">
              <a:ln w="0"/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A9F3897-C381-D1DD-2525-09C52AC1C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80" y="236994"/>
            <a:ext cx="7559040" cy="1438656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066B8E3-B6DE-315F-A86E-2BFE53EAC171}"/>
              </a:ext>
            </a:extLst>
          </p:cNvPr>
          <p:cNvSpPr txBox="1">
            <a:spLocks/>
          </p:cNvSpPr>
          <p:nvPr/>
        </p:nvSpPr>
        <p:spPr>
          <a:xfrm>
            <a:off x="928263" y="3561190"/>
            <a:ext cx="10430478" cy="4830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400" b="1" dirty="0"/>
              <a:t>&lt;Examples&gt;</a:t>
            </a:r>
            <a:endParaRPr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C74D46EC-3DD2-F855-60AC-E688EB336648}"/>
              </a:ext>
            </a:extLst>
          </p:cNvPr>
          <p:cNvSpPr txBox="1">
            <a:spLocks/>
          </p:cNvSpPr>
          <p:nvPr/>
        </p:nvSpPr>
        <p:spPr>
          <a:xfrm>
            <a:off x="926926" y="3929868"/>
            <a:ext cx="10684701" cy="21953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400" b="1" dirty="0"/>
              <a:t>This study was supported in part by the a research grant from XXX corporation, Kyoto, Japan.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400" b="1" dirty="0"/>
              <a:t>Authors AA and BB are employee of XXX corporation, Tokyo, Japan.</a:t>
            </a:r>
          </a:p>
          <a:p>
            <a:pPr marL="342900" indent="-342900" algn="l">
              <a:buFont typeface="Wingdings" panose="05000000000000000000" pitchFamily="2" charset="2"/>
              <a:buChar char="u"/>
            </a:pPr>
            <a:r>
              <a:rPr lang="en-US" altLang="ja-JP" sz="2400" b="1" dirty="0"/>
              <a:t>Device (Product name) used in this study was provided by XXX corporation, Osaka, Japan. </a:t>
            </a:r>
            <a:br>
              <a:rPr lang="en-US" altLang="ja-JP" sz="2400" b="1" dirty="0"/>
            </a:br>
            <a:endParaRPr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8712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75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Wingdings</vt:lpstr>
      <vt:lpstr>Office テーマ</vt:lpstr>
      <vt:lpstr>We have nothing to declare for this study.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Disclosure of Conflict of Interest  We have nothing to declare for this study.</dc:title>
  <dc:creator>user1</dc:creator>
  <cp:lastModifiedBy>サポート アカデミア</cp:lastModifiedBy>
  <cp:revision>17</cp:revision>
  <dcterms:created xsi:type="dcterms:W3CDTF">2021-07-28T03:08:54Z</dcterms:created>
  <dcterms:modified xsi:type="dcterms:W3CDTF">2024-01-17T13:12:16Z</dcterms:modified>
</cp:coreProperties>
</file>